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8" r:id="rId1"/>
  </p:sldMasterIdLst>
  <p:notesMasterIdLst>
    <p:notesMasterId r:id="rId8"/>
  </p:notesMasterIdLst>
  <p:handoutMasterIdLst>
    <p:handoutMasterId r:id="rId9"/>
  </p:handoutMasterIdLst>
  <p:sldIdLst>
    <p:sldId id="261" r:id="rId2"/>
    <p:sldId id="268" r:id="rId3"/>
    <p:sldId id="267" r:id="rId4"/>
    <p:sldId id="270" r:id="rId5"/>
    <p:sldId id="269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76" autoAdjust="0"/>
    <p:restoredTop sz="94630" autoAdjust="0"/>
  </p:normalViewPr>
  <p:slideViewPr>
    <p:cSldViewPr snapToGrid="0" showGuides="1">
      <p:cViewPr varScale="1">
        <p:scale>
          <a:sx n="106" d="100"/>
          <a:sy n="106" d="100"/>
        </p:scale>
        <p:origin x="1002" y="96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588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153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981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20552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06-02-2023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MxFDaIOHsE&amp;list=PLzMcBGfZo4-lwGZWXz5Qgta_YNX3_vLS2&amp;ab_channel=TechWithTim" TargetMode="External"/><Relationship Id="rId2" Type="http://schemas.openxmlformats.org/officeDocument/2006/relationships/hyperlink" Target="https://projecteuler.net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err="1"/>
              <a:t>Week</a:t>
            </a:r>
            <a:r>
              <a:rPr lang="da-DK" dirty="0"/>
              <a:t> 1</a:t>
            </a:r>
          </a:p>
          <a:p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dirty="0"/>
              <a:t>Simon Guldager, sfl265@econ.ku.dk</a:t>
            </a:r>
          </a:p>
          <a:p>
            <a:endParaRPr lang="da-DK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a-DK" dirty="0" err="1"/>
              <a:t>IntroProg</a:t>
            </a:r>
            <a:r>
              <a:rPr lang="da-DK" dirty="0"/>
              <a:t> 2023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... My name is Simon</a:t>
            </a:r>
          </a:p>
          <a:p>
            <a:endParaRPr lang="en-US" dirty="0"/>
          </a:p>
          <a:p>
            <a:r>
              <a:rPr lang="en-US" dirty="0"/>
              <a:t>Second year of my Master’s degree in economics</a:t>
            </a:r>
          </a:p>
          <a:p>
            <a:r>
              <a:rPr lang="en-US" dirty="0"/>
              <a:t>Taught Macro 1 last semester and this course last year</a:t>
            </a:r>
          </a:p>
          <a:p>
            <a:endParaRPr lang="en-US" dirty="0"/>
          </a:p>
          <a:p>
            <a:r>
              <a:rPr lang="en-US" dirty="0"/>
              <a:t>Questions throughout the course are </a:t>
            </a:r>
            <a:r>
              <a:rPr lang="en-US" b="1" dirty="0"/>
              <a:t>very</a:t>
            </a:r>
            <a:r>
              <a:rPr lang="en-US" dirty="0"/>
              <a:t> welcome -&gt; anything you do not understand or want to get </a:t>
            </a:r>
            <a:r>
              <a:rPr lang="en-US" dirty="0" err="1"/>
              <a:t>clariefied</a:t>
            </a:r>
            <a:r>
              <a:rPr lang="en-US" dirty="0"/>
              <a:t> I will </a:t>
            </a:r>
            <a:r>
              <a:rPr lang="en-US" b="1" dirty="0"/>
              <a:t>gladly </a:t>
            </a:r>
            <a:r>
              <a:rPr lang="en-US" dirty="0"/>
              <a:t>answer</a:t>
            </a:r>
          </a:p>
          <a:p>
            <a:pPr lvl="1"/>
            <a:r>
              <a:rPr lang="en-US" dirty="0"/>
              <a:t>Either on </a:t>
            </a:r>
            <a:r>
              <a:rPr lang="en-US" dirty="0" err="1"/>
              <a:t>Absalon</a:t>
            </a:r>
            <a:r>
              <a:rPr lang="en-US" dirty="0"/>
              <a:t>, on my email, or in class!</a:t>
            </a:r>
          </a:p>
          <a:p>
            <a:pPr lvl="1"/>
            <a:r>
              <a:rPr lang="en-US" dirty="0"/>
              <a:t>Questions also make it more fun for me ;) </a:t>
            </a:r>
          </a:p>
          <a:p>
            <a:pPr marL="360363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06-02-2023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2938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three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3 first classes are only for </a:t>
            </a:r>
            <a:r>
              <a:rPr lang="en-US" dirty="0" err="1"/>
              <a:t>DataCamp</a:t>
            </a:r>
            <a:endParaRPr lang="en-US" dirty="0"/>
          </a:p>
          <a:p>
            <a:pPr lvl="1"/>
            <a:r>
              <a:rPr lang="en-US" dirty="0"/>
              <a:t>Feel free to do these at home or in class </a:t>
            </a:r>
          </a:p>
          <a:p>
            <a:pPr lvl="1"/>
            <a:r>
              <a:rPr lang="en-US" dirty="0"/>
              <a:t>I will gladly answer any questions</a:t>
            </a:r>
          </a:p>
          <a:p>
            <a:pPr lvl="1"/>
            <a:r>
              <a:rPr lang="en-US" dirty="0"/>
              <a:t>Try to “learn” what’s going on – and not just “complete them”</a:t>
            </a:r>
          </a:p>
          <a:p>
            <a:pPr lvl="2"/>
            <a:r>
              <a:rPr lang="en-US" dirty="0"/>
              <a:t>(You can get hints that basically complete all the question, use these with caution ... try to get as many points as possible)!</a:t>
            </a:r>
          </a:p>
          <a:p>
            <a:pPr lvl="1"/>
            <a:endParaRPr lang="en-US" dirty="0"/>
          </a:p>
          <a:p>
            <a:r>
              <a:rPr lang="en-US" dirty="0"/>
              <a:t>I will, of cause, also help you set up the various programs if you have trouble with installations</a:t>
            </a:r>
          </a:p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3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06-02-2023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6310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F617C-1F80-BB0F-3EDC-8B858CE93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CCF34-D665-C647-E90F-F90A760DD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485900"/>
            <a:ext cx="11012488" cy="4675188"/>
          </a:xfrm>
        </p:spPr>
        <p:txBody>
          <a:bodyPr/>
          <a:lstStyle/>
          <a:p>
            <a:r>
              <a:rPr lang="en-US" b="1" dirty="0"/>
              <a:t>Very useful </a:t>
            </a:r>
            <a:r>
              <a:rPr lang="en-US" dirty="0"/>
              <a:t>for later programming-based courses</a:t>
            </a:r>
          </a:p>
          <a:p>
            <a:r>
              <a:rPr lang="en-US" dirty="0"/>
              <a:t>Programming is becoming increasingly important for “new economists” with structural modeling </a:t>
            </a:r>
          </a:p>
          <a:p>
            <a:r>
              <a:rPr lang="en-US" dirty="0"/>
              <a:t>Good base for later courses:</a:t>
            </a:r>
          </a:p>
          <a:p>
            <a:pPr lvl="1"/>
            <a:r>
              <a:rPr lang="en-US" dirty="0"/>
              <a:t>Household Behavior over the Life Cycle</a:t>
            </a:r>
          </a:p>
          <a:p>
            <a:pPr lvl="1"/>
            <a:r>
              <a:rPr lang="en-US" dirty="0"/>
              <a:t>Advanced Macroeconomics: Heterogenous Agent Models</a:t>
            </a:r>
          </a:p>
          <a:p>
            <a:pPr lvl="1"/>
            <a:r>
              <a:rPr lang="en-US" dirty="0"/>
              <a:t>Dynamic Programming</a:t>
            </a:r>
          </a:p>
          <a:p>
            <a:pPr lvl="1"/>
            <a:endParaRPr lang="en-US" dirty="0"/>
          </a:p>
          <a:p>
            <a:r>
              <a:rPr lang="en-US" dirty="0"/>
              <a:t>My best advice:	</a:t>
            </a:r>
          </a:p>
          <a:p>
            <a:pPr lvl="1"/>
            <a:r>
              <a:rPr lang="en-US" dirty="0"/>
              <a:t>Try to learn the basics of programming, and what is </a:t>
            </a:r>
            <a:r>
              <a:rPr lang="en-US" i="1" dirty="0"/>
              <a:t>actually</a:t>
            </a:r>
            <a:r>
              <a:rPr lang="en-US" dirty="0"/>
              <a:t> going on behind the hood of functions </a:t>
            </a:r>
          </a:p>
          <a:p>
            <a:pPr lvl="1"/>
            <a:r>
              <a:rPr lang="en-US" dirty="0"/>
              <a:t>That is, try to learn more than “this works because Jeppe uses it”, but learn “why it works”</a:t>
            </a:r>
          </a:p>
          <a:p>
            <a:pPr lvl="1"/>
            <a:r>
              <a:rPr lang="en-US" dirty="0"/>
              <a:t>Use the videos whenever you want something explained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029C2-5FB7-2FD4-2AD3-DCE1924C3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B0B3FF-F1CF-03B4-9EA7-4FCB2F4CF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09850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9A16C-4C41-A1B1-9ED6-BA2769B48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classes in general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B8B4B-5AF8-EE3F-7404-B4BBD69AA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bit different than usual exercise classes -&gt; mainly workshop based</a:t>
            </a:r>
          </a:p>
          <a:p>
            <a:r>
              <a:rPr lang="en-US" dirty="0"/>
              <a:t>You should work on the problem sets or assignments</a:t>
            </a:r>
          </a:p>
          <a:p>
            <a:pPr lvl="1"/>
            <a:r>
              <a:rPr lang="en-US" dirty="0"/>
              <a:t>I will walk between different groups and give help</a:t>
            </a:r>
          </a:p>
          <a:p>
            <a:pPr lvl="1"/>
            <a:endParaRPr lang="en-US" dirty="0"/>
          </a:p>
          <a:p>
            <a:r>
              <a:rPr lang="en-US" dirty="0"/>
              <a:t>Will not go through every problem in front of the class, only the stuff I think is very relevant/ everyone had trouble with</a:t>
            </a:r>
          </a:p>
          <a:p>
            <a:r>
              <a:rPr lang="en-US" dirty="0"/>
              <a:t>Before most “real” classes, I will give a brief rundown of relevant things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3A02A-430D-F8D7-96A8-D3B0B36A4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B985A-9BA4-2856-0BAF-2A505F1CC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84128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06E9-1571-4072-B8B1-67A3993EA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732AA-7066-3AD4-0635-A38A11024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is all about knowing </a:t>
            </a:r>
            <a:r>
              <a:rPr lang="en-US" b="1" dirty="0"/>
              <a:t>how</a:t>
            </a:r>
            <a:r>
              <a:rPr lang="en-US" dirty="0"/>
              <a:t> to make the computer do what you want it to</a:t>
            </a:r>
          </a:p>
          <a:p>
            <a:pPr lvl="1"/>
            <a:r>
              <a:rPr lang="en-US" dirty="0"/>
              <a:t>Use google for help (</a:t>
            </a:r>
            <a:r>
              <a:rPr lang="en-US" dirty="0" err="1"/>
              <a:t>stackowerflow</a:t>
            </a:r>
            <a:r>
              <a:rPr lang="en-US" dirty="0"/>
              <a:t>), and learn how to use answers from the internet</a:t>
            </a:r>
          </a:p>
          <a:p>
            <a:pPr lvl="1"/>
            <a:endParaRPr lang="en-US" dirty="0"/>
          </a:p>
          <a:p>
            <a:r>
              <a:rPr lang="en-US" dirty="0"/>
              <a:t>Some fun stuff to look at if you’re done with </a:t>
            </a:r>
            <a:r>
              <a:rPr lang="en-US" dirty="0" err="1"/>
              <a:t>DataCamp</a:t>
            </a:r>
            <a:r>
              <a:rPr lang="en-US" dirty="0"/>
              <a:t> after 1 week:</a:t>
            </a:r>
          </a:p>
          <a:p>
            <a:pPr lvl="1"/>
            <a:r>
              <a:rPr lang="en-US" dirty="0">
                <a:hlinkClick r:id="rId2"/>
              </a:rPr>
              <a:t>https://projecteuler.net/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https://www.youtube.com/watch?v=MMxFDaIOHsE&amp;list=PLzMcBGfZo4-lwGZWXz5Qgta_YNX3_vLS2&amp;ab_channel=TechWithTim</a:t>
            </a:r>
            <a:endParaRPr lang="en-US" dirty="0"/>
          </a:p>
          <a:p>
            <a:pPr lvl="1"/>
            <a:r>
              <a:rPr lang="en-US" dirty="0"/>
              <a:t>YouTube has a lot of fun tutorials and guides you can follow! This can be a great interactive way to learn, try searching for topics you find interesting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D61EC-0815-30F7-6FB4-A1B70784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06-02-2023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D01EB-A715-9E8B-504C-4BA4FFBBC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3916206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DK_fuld.potx" id="{60E0EC36-883E-44E8-9950-4576E5703A74}" vid="{4677909B-C992-40AE-90DB-042763996D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16_9_DK_fuld</Template>
  <TotalTime>21</TotalTime>
  <Words>467</Words>
  <Application>Microsoft Office PowerPoint</Application>
  <PresentationFormat>Widescreen</PresentationFormat>
  <Paragraphs>60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Microsoft New Tai Lue</vt:lpstr>
      <vt:lpstr>Brugerdefineret design</vt:lpstr>
      <vt:lpstr>PowerPoint Presentation</vt:lpstr>
      <vt:lpstr>About me</vt:lpstr>
      <vt:lpstr>First three weeks</vt:lpstr>
      <vt:lpstr>About the course</vt:lpstr>
      <vt:lpstr>Exercise classes in general</vt:lpstr>
      <vt:lpstr>Further prospects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Simon Guldager</dc:creator>
  <cp:lastModifiedBy>Simon Guldager</cp:lastModifiedBy>
  <cp:revision>6</cp:revision>
  <dcterms:created xsi:type="dcterms:W3CDTF">2021-08-15T14:35:07Z</dcterms:created>
  <dcterms:modified xsi:type="dcterms:W3CDTF">2023-02-06T18:00:59Z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</Properties>
</file>

<file path=docProps/thumbnail.jpeg>
</file>